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73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33" r:id="rId12"/>
    <p:sldId id="334" r:id="rId13"/>
    <p:sldId id="315" r:id="rId14"/>
    <p:sldId id="316" r:id="rId15"/>
    <p:sldId id="261" r:id="rId16"/>
    <p:sldId id="272" r:id="rId17"/>
    <p:sldId id="273" r:id="rId18"/>
    <p:sldId id="275" r:id="rId19"/>
    <p:sldId id="319" r:id="rId20"/>
    <p:sldId id="262" r:id="rId21"/>
    <p:sldId id="277" r:id="rId22"/>
    <p:sldId id="278" r:id="rId23"/>
    <p:sldId id="280" r:id="rId24"/>
    <p:sldId id="263" r:id="rId25"/>
    <p:sldId id="279" r:id="rId26"/>
    <p:sldId id="285" r:id="rId27"/>
    <p:sldId id="281" r:id="rId28"/>
    <p:sldId id="283" r:id="rId29"/>
    <p:sldId id="284" r:id="rId30"/>
    <p:sldId id="282" r:id="rId31"/>
    <p:sldId id="286" r:id="rId32"/>
    <p:sldId id="264" r:id="rId33"/>
    <p:sldId id="287" r:id="rId34"/>
    <p:sldId id="288" r:id="rId35"/>
    <p:sldId id="291" r:id="rId36"/>
    <p:sldId id="289" r:id="rId37"/>
    <p:sldId id="292" r:id="rId38"/>
    <p:sldId id="293" r:id="rId39"/>
    <p:sldId id="294" r:id="rId40"/>
    <p:sldId id="265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30" r:id="rId49"/>
    <p:sldId id="303" r:id="rId50"/>
    <p:sldId id="304" r:id="rId51"/>
    <p:sldId id="305" r:id="rId52"/>
    <p:sldId id="326" r:id="rId53"/>
    <p:sldId id="317" r:id="rId54"/>
    <p:sldId id="306" r:id="rId55"/>
    <p:sldId id="335" r:id="rId56"/>
    <p:sldId id="318" r:id="rId57"/>
    <p:sldId id="332" r:id="rId58"/>
    <p:sldId id="266" r:id="rId59"/>
    <p:sldId id="308" r:id="rId60"/>
    <p:sldId id="309" r:id="rId61"/>
    <p:sldId id="310" r:id="rId62"/>
    <p:sldId id="311" r:id="rId63"/>
    <p:sldId id="327" r:id="rId64"/>
    <p:sldId id="329" r:id="rId65"/>
    <p:sldId id="328" r:id="rId66"/>
    <p:sldId id="321" r:id="rId67"/>
    <p:sldId id="322" r:id="rId68"/>
    <p:sldId id="331" r:id="rId69"/>
    <p:sldId id="324" r:id="rId70"/>
    <p:sldId id="325" r:id="rId71"/>
    <p:sldId id="307" r:id="rId7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560" y="-107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12/23/14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66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68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</a:t>
            </a:r>
            <a:r>
              <a:rPr lang="en-US" sz="1400" dirty="0" smtClean="0">
                <a:solidFill>
                  <a:srgbClr val="FBFCFF"/>
                </a:solidFill>
              </a:rPr>
              <a:t>2015 </a:t>
            </a:r>
            <a:r>
              <a:rPr lang="en-US" sz="1400" dirty="0" smtClean="0">
                <a:solidFill>
                  <a:srgbClr val="FBFCFF"/>
                </a:solidFill>
              </a:rPr>
              <a:t>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ocs.brightcove.com/en/video-cloud/studio/general/player-feature-compariso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using Players module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 special player settings are required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161" y="2762758"/>
            <a:ext cx="6973128" cy="63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</a:t>
            </a:r>
            <a:r>
              <a:rPr lang="en-US" dirty="0" smtClean="0"/>
              <a:t>configured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your API read </a:t>
            </a:r>
            <a:r>
              <a:rPr lang="en-US" dirty="0" smtClean="0"/>
              <a:t>token</a:t>
            </a:r>
            <a:br>
              <a:rPr lang="en-US" dirty="0" smtClean="0"/>
            </a:br>
            <a:r>
              <a:rPr lang="en-US" dirty="0" smtClean="0"/>
              <a:t>and a default player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22" y="1382535"/>
            <a:ext cx="8481249" cy="79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</a:t>
            </a:r>
            <a:r>
              <a:rPr lang="en-US" dirty="0" smtClean="0"/>
              <a:t>Account Wide Default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</a:t>
            </a:r>
            <a:r>
              <a:rPr lang="en-US" dirty="0"/>
              <a:t>A</a:t>
            </a:r>
            <a:r>
              <a:rPr lang="en-US" dirty="0" smtClean="0"/>
              <a:t>ccount </a:t>
            </a:r>
            <a:r>
              <a:rPr lang="en-US" dirty="0"/>
              <a:t>W</a:t>
            </a:r>
            <a:r>
              <a:rPr lang="en-US" dirty="0" smtClean="0"/>
              <a:t>ide Default Player</a:t>
            </a:r>
            <a:endParaRPr lang="en-US" dirty="0" smtClean="0"/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 smtClean="0"/>
              <a:t>:  </a:t>
            </a:r>
            <a:r>
              <a:rPr lang="en-US" dirty="0" smtClean="0"/>
              <a:t>A “*” </a:t>
            </a:r>
            <a:r>
              <a:rPr lang="en-US" dirty="0" err="1" smtClean="0"/>
              <a:t>preceeding</a:t>
            </a:r>
            <a:r>
              <a:rPr lang="en-US" dirty="0" smtClean="0"/>
              <a:t> the player name indicates that the player is a Brightcove Player.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3382434"/>
            <a:ext cx="13690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95" y="2794054"/>
            <a:ext cx="9759151" cy="59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73" y="1749425"/>
            <a:ext cx="8788631" cy="74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39" y="4058596"/>
            <a:ext cx="15124374" cy="23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Custom</a:t>
            </a:r>
            <a:endParaRPr lang="en-US" dirty="0" smtClean="0"/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47" y="1911090"/>
            <a:ext cx="8911176" cy="73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61" y="3293533"/>
            <a:ext cx="5702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37" y="1569508"/>
            <a:ext cx="9251460" cy="76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  <a:p>
            <a:r>
              <a:rPr lang="en-US" dirty="0" smtClean="0"/>
              <a:t>Site Map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44" y="1905000"/>
            <a:ext cx="3200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80" y="779286"/>
            <a:ext cx="6038514" cy="846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/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Added to &lt;meta  name=“keywords”&gt; for page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/>
              <a:t>Used to add additional meta tags for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96" y="6509728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893537" y="2625613"/>
            <a:ext cx="4105811" cy="403483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229085" y="3644421"/>
            <a:ext cx="4572717" cy="47234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37" y="5172781"/>
            <a:ext cx="5098660" cy="40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0176" y="6448778"/>
            <a:ext cx="11050417" cy="2159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Site Map and Search Feed URLs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map can </a:t>
            </a:r>
            <a:r>
              <a:rPr lang="en-US" dirty="0"/>
              <a:t>be downloaded and submitted to search engines</a:t>
            </a:r>
            <a:endParaRPr lang="en-US" dirty="0" smtClean="0"/>
          </a:p>
          <a:p>
            <a:r>
              <a:rPr lang="en-US" dirty="0" smtClean="0"/>
              <a:t>Search feed can </a:t>
            </a:r>
            <a:r>
              <a:rPr lang="en-US" dirty="0"/>
              <a:t>be used by most search engine software as a way to add Gallery content to search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Links are not active until the site has been published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0" y="4571647"/>
            <a:ext cx="8394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731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Add-Ons</a:t>
            </a:r>
            <a:endParaRPr lang="en-US" dirty="0"/>
          </a:p>
          <a:p>
            <a:r>
              <a:rPr lang="en-US" dirty="0" smtClean="0"/>
              <a:t>Custom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Footer</a:t>
            </a:r>
          </a:p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315" y="863600"/>
            <a:ext cx="3149600" cy="80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8092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7655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53" y="3679825"/>
            <a:ext cx="8445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87" y="1763536"/>
            <a:ext cx="11325404" cy="6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78" y="609953"/>
            <a:ext cx="4447234" cy="8632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566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r>
              <a:rPr lang="en-US" dirty="0" smtClean="0"/>
              <a:t>Configure a custom favicon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site-specific player </a:t>
            </a:r>
            <a:r>
              <a:rPr lang="en-US" dirty="0" smtClean="0"/>
              <a:t>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</a:t>
            </a:r>
            <a:r>
              <a:rPr lang="en-US" dirty="0" smtClean="0"/>
              <a:t>account wide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60" y="4120443"/>
            <a:ext cx="3909681" cy="1035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57" y="295566"/>
            <a:ext cx="5192624" cy="92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player HTML fallback</a:t>
            </a:r>
          </a:p>
          <a:p>
            <a:endParaRPr lang="en-US" dirty="0" smtClean="0"/>
          </a:p>
          <a:p>
            <a:r>
              <a:rPr lang="en-US" dirty="0" smtClean="0"/>
              <a:t>Show related links</a:t>
            </a:r>
          </a:p>
          <a:p>
            <a:endParaRPr lang="en-US" dirty="0" smtClean="0"/>
          </a:p>
          <a:p>
            <a:r>
              <a:rPr lang="en-US" dirty="0" smtClean="0"/>
              <a:t>Configure auto play</a:t>
            </a:r>
          </a:p>
          <a:p>
            <a:endParaRPr lang="en-US" dirty="0" smtClean="0"/>
          </a:p>
          <a:p>
            <a:r>
              <a:rPr lang="en-US" dirty="0" smtClean="0"/>
              <a:t>Provide download link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457" y="295566"/>
            <a:ext cx="5192624" cy="92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42142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23" y="2301522"/>
            <a:ext cx="8343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access to Gallery site</a:t>
            </a:r>
          </a:p>
          <a:p>
            <a:endParaRPr lang="en-US" dirty="0"/>
          </a:p>
          <a:p>
            <a:r>
              <a:rPr lang="en-US" dirty="0" smtClean="0"/>
              <a:t>Public – available to all</a:t>
            </a:r>
          </a:p>
          <a:p>
            <a:endParaRPr lang="en-US" dirty="0"/>
          </a:p>
          <a:p>
            <a:r>
              <a:rPr lang="en-US" dirty="0" smtClean="0"/>
              <a:t>Private – SSO and IP restriction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SSO – login and password required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IP address – Limit access to a range of</a:t>
            </a:r>
            <a:br>
              <a:rPr lang="en-US" dirty="0" smtClean="0"/>
            </a:br>
            <a:r>
              <a:rPr lang="en-US" dirty="0" smtClean="0"/>
              <a:t>IP addresses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30" y="663221"/>
            <a:ext cx="6341105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6907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err="1" smtClean="0"/>
              <a:t>Support.brightcove.com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7" y="2775070"/>
            <a:ext cx="11155140" cy="6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Determine player type to use</a:t>
            </a:r>
            <a:endParaRPr lang="en-US" dirty="0" smtClean="0"/>
          </a:p>
          <a:p>
            <a:pPr lvl="1"/>
            <a:r>
              <a:rPr lang="en-US" dirty="0" smtClean="0"/>
              <a:t>Smart Player</a:t>
            </a:r>
          </a:p>
          <a:p>
            <a:pPr lvl="1"/>
            <a:r>
              <a:rPr lang="en-US" dirty="0" smtClean="0"/>
              <a:t>Brightcove Player</a:t>
            </a:r>
          </a:p>
          <a:p>
            <a:pPr lvl="1"/>
            <a:endParaRPr lang="en-US" dirty="0"/>
          </a:p>
          <a:p>
            <a:r>
              <a:rPr lang="en-US" dirty="0"/>
              <a:t>See the </a:t>
            </a:r>
            <a:r>
              <a:rPr lang="en-US" dirty="0">
                <a:hlinkClick r:id="rId3"/>
              </a:rPr>
              <a:t>Player Feature </a:t>
            </a:r>
            <a:r>
              <a:rPr lang="en-US" dirty="0" smtClean="0">
                <a:hlinkClick r:id="rId3"/>
              </a:rPr>
              <a:t>Comparison</a:t>
            </a:r>
            <a:r>
              <a:rPr lang="en-US" dirty="0" smtClean="0"/>
              <a:t> doc for information on the differences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Smart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using Publishing module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21" y="5589059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2431" y="5696777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721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9616</TotalTime>
  <Words>1634</Words>
  <Application>Microsoft Macintosh PowerPoint</Application>
  <PresentationFormat>Custom</PresentationFormat>
  <Paragraphs>468</Paragraphs>
  <Slides>69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Using a Smart Player</vt:lpstr>
      <vt:lpstr>Using a Brightcove Player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Account Wide Default Player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Viewing Site Map and Search Feed URLs 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Settings</vt:lpstr>
      <vt:lpstr>Custom Header and Footer</vt:lpstr>
      <vt:lpstr>Access Control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212</cp:revision>
  <dcterms:created xsi:type="dcterms:W3CDTF">2014-05-09T14:06:56Z</dcterms:created>
  <dcterms:modified xsi:type="dcterms:W3CDTF">2014-12-23T15:53:50Z</dcterms:modified>
</cp:coreProperties>
</file>